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90534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622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9670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4565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14796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7257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1989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5397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2246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149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2784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E5CD7804-4BC9-4D8B-BCA2-E5B583429495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5A95322A-C472-4FCD-A27A-CFC240E7BB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5021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1581C9-AF02-F386-6BD9-88584F4CE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1" y="758952"/>
            <a:ext cx="9917405" cy="4041648"/>
          </a:xfrm>
        </p:spPr>
        <p:txBody>
          <a:bodyPr>
            <a:normAutofit/>
          </a:bodyPr>
          <a:lstStyle/>
          <a:p>
            <a:r>
              <a:rPr lang="ru-RU" sz="3600" dirty="0"/>
              <a:t>Курсовая работа по дисциплине</a:t>
            </a:r>
            <a:br>
              <a:rPr lang="ru-RU" sz="3600" dirty="0"/>
            </a:br>
            <a:r>
              <a:rPr lang="en-US" sz="3600" dirty="0"/>
              <a:t>“</a:t>
            </a:r>
            <a:r>
              <a:rPr lang="ru-RU" sz="3600" dirty="0"/>
              <a:t>Программирование мобильных устройств</a:t>
            </a:r>
            <a:r>
              <a:rPr lang="en-US" sz="3600" dirty="0"/>
              <a:t>”</a:t>
            </a:r>
            <a:endParaRPr lang="ru-RU" sz="36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4F45F7E-990D-6937-910A-B512E07C2E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Выполнил студент группы БВТ2001 Степанов Михаил</a:t>
            </a:r>
          </a:p>
        </p:txBody>
      </p:sp>
    </p:spTree>
    <p:extLst>
      <p:ext uri="{BB962C8B-B14F-4D97-AF65-F5344CB8AC3E}">
        <p14:creationId xmlns:p14="http://schemas.microsoft.com/office/powerpoint/2010/main" val="3990300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4C9570-24BE-42F7-8142-D1529DB7EE34}"/>
              </a:ext>
            </a:extLst>
          </p:cNvPr>
          <p:cNvSpPr txBox="1">
            <a:spLocks/>
          </p:cNvSpPr>
          <p:nvPr/>
        </p:nvSpPr>
        <p:spPr>
          <a:xfrm>
            <a:off x="775568" y="218413"/>
            <a:ext cx="7170077" cy="410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/>
              <a:t>Тёмная тема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D401FE0-11A0-9A43-26F2-4E6B3FAF3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71284" y="1114088"/>
            <a:ext cx="2337180" cy="522092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EE1ABC5-3FC7-6EB2-36A1-8F3975BF14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6999" y="1114088"/>
            <a:ext cx="2337180" cy="522092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FC38D86-287D-7D6F-40BC-58ABCDFF65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568" y="1114088"/>
            <a:ext cx="2337181" cy="522092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CC62EB-C04C-1A3C-6117-9DCDBA1D02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62714" y="1114083"/>
            <a:ext cx="2337182" cy="522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48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4C9570-24BE-42F7-8142-D1529DB7EE34}"/>
              </a:ext>
            </a:extLst>
          </p:cNvPr>
          <p:cNvSpPr txBox="1">
            <a:spLocks/>
          </p:cNvSpPr>
          <p:nvPr/>
        </p:nvSpPr>
        <p:spPr>
          <a:xfrm>
            <a:off x="775568" y="218413"/>
            <a:ext cx="7170077" cy="410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/>
              <a:t>Тёмная тема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FC38D86-287D-7D6F-40BC-58ABCDFF6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568" y="1114088"/>
            <a:ext cx="2337180" cy="522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821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002A50-1E2F-5E3E-1119-E0751F8A0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6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556561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6D4BF7F-8F06-0AC9-95C7-12AE8A698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784713"/>
          </a:xfrm>
        </p:spPr>
        <p:txBody>
          <a:bodyPr>
            <a:normAutofit fontScale="90000"/>
          </a:bodyPr>
          <a:lstStyle/>
          <a:p>
            <a:r>
              <a:rPr lang="ru-RU" dirty="0"/>
              <a:t>Результаты работы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16B70FC-D44C-3835-9E31-5C71F603B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1872" y="1818968"/>
            <a:ext cx="9418320" cy="4673272"/>
          </a:xfrm>
        </p:spPr>
        <p:txBody>
          <a:bodyPr/>
          <a:lstStyle/>
          <a:p>
            <a:pPr algn="just"/>
            <a:r>
              <a:rPr lang="ru-RU" dirty="0"/>
              <a:t>	В ходе реализации проекта была использована среда разработки </a:t>
            </a:r>
            <a:r>
              <a:rPr lang="en-US" dirty="0"/>
              <a:t>Android Studio</a:t>
            </a:r>
            <a:r>
              <a:rPr lang="ru-RU" dirty="0"/>
              <a:t>. Проект выполнен под версию </a:t>
            </a:r>
            <a:r>
              <a:rPr lang="en-US" dirty="0"/>
              <a:t>Android 11</a:t>
            </a:r>
            <a:r>
              <a:rPr lang="ru-RU" dirty="0"/>
              <a:t> и больше и проверен на устройстве с </a:t>
            </a:r>
            <a:r>
              <a:rPr lang="en-US" dirty="0"/>
              <a:t>13 </a:t>
            </a:r>
            <a:r>
              <a:rPr lang="ru-RU" dirty="0"/>
              <a:t>версией </a:t>
            </a:r>
            <a:r>
              <a:rPr lang="en-US" dirty="0"/>
              <a:t>Android. </a:t>
            </a:r>
            <a:r>
              <a:rPr lang="ru-RU" dirty="0"/>
              <a:t>При разработке использовались </a:t>
            </a:r>
            <a:r>
              <a:rPr lang="en-US" dirty="0"/>
              <a:t>Java </a:t>
            </a:r>
            <a:r>
              <a:rPr lang="ru-RU" dirty="0"/>
              <a:t>как основной язык программирования и </a:t>
            </a:r>
            <a:r>
              <a:rPr lang="en-US" dirty="0"/>
              <a:t>XML </a:t>
            </a:r>
            <a:r>
              <a:rPr lang="ru-RU" dirty="0"/>
              <a:t>как язык разметки.</a:t>
            </a:r>
          </a:p>
          <a:p>
            <a:pPr algn="just"/>
            <a:r>
              <a:rPr lang="ru-RU" dirty="0"/>
              <a:t>	В соответствии с предоставленным макетом были реализованы страницы приложения, переключение между страницами в указанном заданием порядке и переключение тёмной и светлой темы. Кроме того, макеты тёмной темы были подправлены в соответствии с предоставленной палитрой для отсутствующих в макете примеров вёрстки.</a:t>
            </a:r>
          </a:p>
        </p:txBody>
      </p:sp>
    </p:spTree>
    <p:extLst>
      <p:ext uri="{BB962C8B-B14F-4D97-AF65-F5344CB8AC3E}">
        <p14:creationId xmlns:p14="http://schemas.microsoft.com/office/powerpoint/2010/main" val="3401633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1E41C9-C13B-CB06-7353-57BC7816F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568" y="522978"/>
            <a:ext cx="9418320" cy="538906"/>
          </a:xfrm>
        </p:spPr>
        <p:txBody>
          <a:bodyPr>
            <a:normAutofit/>
          </a:bodyPr>
          <a:lstStyle/>
          <a:p>
            <a:r>
              <a:rPr lang="ru-RU" sz="3200" dirty="0"/>
              <a:t>Скриншоты приложения с личного устройства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4C9570-24BE-42F7-8142-D1529DB7EE34}"/>
              </a:ext>
            </a:extLst>
          </p:cNvPr>
          <p:cNvSpPr txBox="1">
            <a:spLocks/>
          </p:cNvSpPr>
          <p:nvPr/>
        </p:nvSpPr>
        <p:spPr>
          <a:xfrm>
            <a:off x="775568" y="89771"/>
            <a:ext cx="9418320" cy="5389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/>
              <a:t>Светлая тема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A0BD5B5-0B81-C24C-EA85-BAA7D1E44B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68" y="1114092"/>
            <a:ext cx="2337182" cy="522092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A282D-150E-7DAC-14DA-62E595EA9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28" y="1114090"/>
            <a:ext cx="2337182" cy="522093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6C402EF-1216-FBF9-0242-D174C7A451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488" y="1114090"/>
            <a:ext cx="2337183" cy="522093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A03FDA0-1104-7A63-A8E8-EDD7563B6C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825" y="1114089"/>
            <a:ext cx="2337183" cy="522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415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4C9570-24BE-42F7-8142-D1529DB7EE34}"/>
              </a:ext>
            </a:extLst>
          </p:cNvPr>
          <p:cNvSpPr txBox="1">
            <a:spLocks/>
          </p:cNvSpPr>
          <p:nvPr/>
        </p:nvSpPr>
        <p:spPr>
          <a:xfrm>
            <a:off x="775568" y="218413"/>
            <a:ext cx="7170077" cy="410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/>
              <a:t>Светлая тема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D401FE0-11A0-9A43-26F2-4E6B3FAF3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68" y="1114087"/>
            <a:ext cx="2337183" cy="522093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EE1ABC5-3FC7-6EB2-36A1-8F3975BF1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528" y="1114087"/>
            <a:ext cx="2337183" cy="522093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29799C0-E1EA-A9A2-60CC-60BE9C03C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488" y="1114086"/>
            <a:ext cx="2337184" cy="5220933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F094678-1725-7424-A5AA-2C6722EC02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5448" y="1114086"/>
            <a:ext cx="2337184" cy="522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27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4C9570-24BE-42F7-8142-D1529DB7EE34}"/>
              </a:ext>
            </a:extLst>
          </p:cNvPr>
          <p:cNvSpPr txBox="1">
            <a:spLocks/>
          </p:cNvSpPr>
          <p:nvPr/>
        </p:nvSpPr>
        <p:spPr>
          <a:xfrm>
            <a:off x="775568" y="218413"/>
            <a:ext cx="7170077" cy="410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/>
              <a:t>Светлая тема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D401FE0-11A0-9A43-26F2-4E6B3FAF3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568" y="1114087"/>
            <a:ext cx="2337182" cy="522093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EE1ABC5-3FC7-6EB2-36A1-8F3975BF14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65528" y="1114087"/>
            <a:ext cx="2337182" cy="522093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29799C0-E1EA-A9A2-60CC-60BE9C03C2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55488" y="1114086"/>
            <a:ext cx="2337183" cy="5220933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F094678-1725-7424-A5AA-2C6722EC02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45448" y="1114086"/>
            <a:ext cx="2337183" cy="522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039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4C9570-24BE-42F7-8142-D1529DB7EE34}"/>
              </a:ext>
            </a:extLst>
          </p:cNvPr>
          <p:cNvSpPr txBox="1">
            <a:spLocks/>
          </p:cNvSpPr>
          <p:nvPr/>
        </p:nvSpPr>
        <p:spPr>
          <a:xfrm>
            <a:off x="775568" y="218413"/>
            <a:ext cx="7170077" cy="410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/>
              <a:t>Светлая тема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D401FE0-11A0-9A43-26F2-4E6B3FAF3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71284" y="1114086"/>
            <a:ext cx="2337182" cy="522093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EE1ABC5-3FC7-6EB2-36A1-8F3975BF14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6999" y="1114086"/>
            <a:ext cx="2337182" cy="522093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29799C0-E1EA-A9A2-60CC-60BE9C03C2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02043" y="1114088"/>
            <a:ext cx="2337183" cy="522093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FC38D86-287D-7D6F-40BC-58ABCDFF65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568" y="1114086"/>
            <a:ext cx="2337183" cy="522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339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4C9570-24BE-42F7-8142-D1529DB7EE34}"/>
              </a:ext>
            </a:extLst>
          </p:cNvPr>
          <p:cNvSpPr txBox="1">
            <a:spLocks/>
          </p:cNvSpPr>
          <p:nvPr/>
        </p:nvSpPr>
        <p:spPr>
          <a:xfrm>
            <a:off x="775568" y="218413"/>
            <a:ext cx="7170077" cy="410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/>
              <a:t>Светлая тема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D401FE0-11A0-9A43-26F2-4E6B3FAF3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71284" y="1114086"/>
            <a:ext cx="2337181" cy="522093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EE1ABC5-3FC7-6EB2-36A1-8F3975BF14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6999" y="1114086"/>
            <a:ext cx="2337181" cy="522093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FC38D86-287D-7D6F-40BC-58ABCDFF65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568" y="1114086"/>
            <a:ext cx="2337182" cy="522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025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4C9570-24BE-42F7-8142-D1529DB7EE34}"/>
              </a:ext>
            </a:extLst>
          </p:cNvPr>
          <p:cNvSpPr txBox="1">
            <a:spLocks/>
          </p:cNvSpPr>
          <p:nvPr/>
        </p:nvSpPr>
        <p:spPr>
          <a:xfrm>
            <a:off x="775568" y="218413"/>
            <a:ext cx="7170077" cy="410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/>
              <a:t>Тёмная тема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D401FE0-11A0-9A43-26F2-4E6B3FAF3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71284" y="1114087"/>
            <a:ext cx="2337181" cy="522092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EE1ABC5-3FC7-6EB2-36A1-8F3975BF14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6999" y="1114087"/>
            <a:ext cx="2337181" cy="522092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FC38D86-287D-7D6F-40BC-58ABCDFF65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568" y="1114087"/>
            <a:ext cx="2337182" cy="52209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CC62EB-C04C-1A3C-6117-9DCDBA1D02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2714" y="1114083"/>
            <a:ext cx="2337183" cy="522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249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4C9570-24BE-42F7-8142-D1529DB7EE34}"/>
              </a:ext>
            </a:extLst>
          </p:cNvPr>
          <p:cNvSpPr txBox="1">
            <a:spLocks/>
          </p:cNvSpPr>
          <p:nvPr/>
        </p:nvSpPr>
        <p:spPr>
          <a:xfrm>
            <a:off x="775568" y="218413"/>
            <a:ext cx="7170077" cy="410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/>
              <a:t>Тёмная тема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D401FE0-11A0-9A43-26F2-4E6B3FAF3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71284" y="1114087"/>
            <a:ext cx="2337180" cy="522092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EE1ABC5-3FC7-6EB2-36A1-8F3975BF14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6999" y="1114087"/>
            <a:ext cx="2337180" cy="522092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FC38D86-287D-7D6F-40BC-58ABCDFF65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568" y="1114087"/>
            <a:ext cx="2337181" cy="52209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CC62EB-C04C-1A3C-6117-9DCDBA1D02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62714" y="1114083"/>
            <a:ext cx="2337182" cy="522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061582"/>
      </p:ext>
    </p:extLst>
  </p:cSld>
  <p:clrMapOvr>
    <a:masterClrMapping/>
  </p:clrMapOvr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Вид</Template>
  <TotalTime>19</TotalTime>
  <Words>133</Words>
  <Application>Microsoft Office PowerPoint</Application>
  <PresentationFormat>Широкоэкранный</PresentationFormat>
  <Paragraphs>16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Century Schoolbook</vt:lpstr>
      <vt:lpstr>Wingdings 2</vt:lpstr>
      <vt:lpstr>Вид</vt:lpstr>
      <vt:lpstr>Курсовая работа по дисциплине “Программирование мобильных устройств”</vt:lpstr>
      <vt:lpstr>Результаты работы</vt:lpstr>
      <vt:lpstr>Скриншоты приложения с личного устройства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Курсовая работа по дисциплине “Программирование мобильных устройств”</dc:title>
  <dc:creator>Михаил Степанов</dc:creator>
  <cp:lastModifiedBy>Михаил Степанов</cp:lastModifiedBy>
  <cp:revision>1</cp:revision>
  <dcterms:created xsi:type="dcterms:W3CDTF">2024-04-18T05:11:16Z</dcterms:created>
  <dcterms:modified xsi:type="dcterms:W3CDTF">2024-04-18T05:30:57Z</dcterms:modified>
</cp:coreProperties>
</file>

<file path=docProps/thumbnail.jpeg>
</file>